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1" r:id="rId4"/>
    <p:sldId id="263" r:id="rId5"/>
    <p:sldId id="264" r:id="rId6"/>
    <p:sldId id="26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4.jpeg"/><Relationship Id="rId7" Type="http://schemas.openxmlformats.org/officeDocument/2006/relationships/image" Target="../media/image9.jpeg"/><Relationship Id="rId12" Type="http://schemas.openxmlformats.org/officeDocument/2006/relationships/image" Target="../media/image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56.jpeg"/><Relationship Id="rId4" Type="http://schemas.openxmlformats.org/officeDocument/2006/relationships/image" Target="../media/image12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-manager.ru/foto/1006-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524000" cy="1524000"/>
          </a:xfrm>
          <a:prstGeom prst="rect">
            <a:avLst/>
          </a:prstGeom>
          <a:noFill/>
        </p:spPr>
      </p:pic>
      <p:pic>
        <p:nvPicPr>
          <p:cNvPr id="19460" name="Picture 4" descr="https://cdn2.static1-sima-land.com/items/95458/2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1752600" cy="1752600"/>
          </a:xfrm>
          <a:prstGeom prst="rect">
            <a:avLst/>
          </a:prstGeom>
          <a:noFill/>
        </p:spPr>
      </p:pic>
      <p:pic>
        <p:nvPicPr>
          <p:cNvPr id="19462" name="Picture 6" descr="https://images.ru.prom.st/216139600_w640_h640_arbuz-krimstar-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"/>
            <a:ext cx="2057400" cy="2083947"/>
          </a:xfrm>
          <a:prstGeom prst="rect">
            <a:avLst/>
          </a:prstGeom>
          <a:noFill/>
        </p:spPr>
      </p:pic>
      <p:pic>
        <p:nvPicPr>
          <p:cNvPr id="19464" name="Picture 8" descr="https://static3.nordic.pictures/27503995-thickbox_default/hiirepadi-fellowes-jalgp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</p:spPr>
      </p:pic>
      <p:pic>
        <p:nvPicPr>
          <p:cNvPr id="19466" name="Picture 10" descr="https://images.ru.prom.st/541628524_w640_h640_antistress-apelsin-oranzhevy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9800"/>
            <a:ext cx="2438400" cy="1828800"/>
          </a:xfrm>
          <a:prstGeom prst="rect">
            <a:avLst/>
          </a:prstGeom>
          <a:noFill/>
        </p:spPr>
      </p:pic>
      <p:pic>
        <p:nvPicPr>
          <p:cNvPr id="19468" name="Picture 12" descr="https://ae01.alicdn.com/kf/HTB1pVIjD9tYBeNjSspaq6yOOFXag/Hua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495800"/>
            <a:ext cx="1981200" cy="1981200"/>
          </a:xfrm>
          <a:prstGeom prst="rect">
            <a:avLst/>
          </a:prstGeom>
          <a:noFill/>
        </p:spPr>
      </p:pic>
      <p:pic>
        <p:nvPicPr>
          <p:cNvPr id="19470" name="Picture 14" descr="https://akson.ru/upload/iblock/ee2/ee29cf724fbbc4f870df391448b9aa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905000"/>
            <a:ext cx="1981200" cy="1981200"/>
          </a:xfrm>
          <a:prstGeom prst="rect">
            <a:avLst/>
          </a:prstGeom>
          <a:noFill/>
        </p:spPr>
      </p:pic>
      <p:pic>
        <p:nvPicPr>
          <p:cNvPr id="19472" name="Picture 16" descr="https://elville.ru/upload/resize_cache/iblock/cd3/1352_768_1/cd3534b21162fb7b9d3b59b05daee7d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828800"/>
            <a:ext cx="2514600" cy="2514600"/>
          </a:xfrm>
          <a:prstGeom prst="rect">
            <a:avLst/>
          </a:prstGeom>
          <a:noFill/>
        </p:spPr>
      </p:pic>
      <p:pic>
        <p:nvPicPr>
          <p:cNvPr id="19474" name="Picture 18" descr="https://cdn1.ozone.ru/s3/multimedia-1/60140070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495800"/>
            <a:ext cx="2057400" cy="2057400"/>
          </a:xfrm>
          <a:prstGeom prst="rect">
            <a:avLst/>
          </a:prstGeom>
          <a:noFill/>
        </p:spPr>
      </p:pic>
      <p:pic>
        <p:nvPicPr>
          <p:cNvPr id="19476" name="Picture 20" descr="https://avatars.mds.yandex.net/get-mpic/1361544/img_id3916438629379579348.jpeg/or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4191000"/>
            <a:ext cx="1472584" cy="2362200"/>
          </a:xfrm>
          <a:prstGeom prst="rect">
            <a:avLst/>
          </a:prstGeom>
          <a:noFill/>
        </p:spPr>
      </p:pic>
      <p:pic>
        <p:nvPicPr>
          <p:cNvPr id="19478" name="Picture 22" descr="https://res.cloudinary.com/lmru/image/upload/f_auto,q_auto,w_1200,h_1200,c_pad,b_white,d_photoiscoming.png/LMCode/937244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4876800"/>
            <a:ext cx="1371600" cy="1371600"/>
          </a:xfrm>
          <a:prstGeom prst="rect">
            <a:avLst/>
          </a:prstGeom>
          <a:noFill/>
        </p:spPr>
      </p:pic>
      <p:pic>
        <p:nvPicPr>
          <p:cNvPr id="19480" name="Picture 24" descr="https://smartshopper.ru/img/aHR0cHM6Ly92b2RuaWsucnUvdXBsb2Fkcy9pbWFnZXMvbm9tZW5jbGF0dXJlL21heC9rcnVnLXNwYXNhdGVsbnl5LWxlZ2tpeS0yLTUta2dfNDY0LmpwZw==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00" y="2209800"/>
            <a:ext cx="1981200" cy="201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aquamir63.ru/_dr/6/89844724.jpg"/>
          <p:cNvPicPr>
            <a:picLocks noChangeAspect="1" noChangeArrowheads="1"/>
          </p:cNvPicPr>
          <p:nvPr/>
        </p:nvPicPr>
        <p:blipFill>
          <a:blip r:embed="rId2"/>
          <a:srcRect l="6857" t="19429" r="7429" b="18857"/>
          <a:stretch>
            <a:fillRect/>
          </a:stretch>
        </p:blipFill>
        <p:spPr bwMode="auto">
          <a:xfrm>
            <a:off x="228600" y="3962400"/>
            <a:ext cx="4191000" cy="2743200"/>
          </a:xfrm>
          <a:prstGeom prst="rect">
            <a:avLst/>
          </a:prstGeom>
          <a:noFill/>
        </p:spPr>
      </p:pic>
      <p:pic>
        <p:nvPicPr>
          <p:cNvPr id="17412" name="Picture 4" descr="https://bibliosfera.su/image/cache/catalog/img/penaly/ND00040781-800x1000.jpg"/>
          <p:cNvPicPr>
            <a:picLocks noChangeAspect="1" noChangeArrowheads="1"/>
          </p:cNvPicPr>
          <p:nvPr/>
        </p:nvPicPr>
        <p:blipFill>
          <a:blip r:embed="rId3" cstate="print"/>
          <a:srcRect t="24000" b="24800"/>
          <a:stretch>
            <a:fillRect/>
          </a:stretch>
        </p:blipFill>
        <p:spPr bwMode="auto">
          <a:xfrm>
            <a:off x="381000" y="2362200"/>
            <a:ext cx="2362200" cy="1511808"/>
          </a:xfrm>
          <a:prstGeom prst="rect">
            <a:avLst/>
          </a:prstGeom>
          <a:noFill/>
        </p:spPr>
      </p:pic>
      <p:pic>
        <p:nvPicPr>
          <p:cNvPr id="17414" name="Picture 6" descr="https://teleton24.ru/images/STNash/Tramontina_10035_070-TR_1.jpg"/>
          <p:cNvPicPr>
            <a:picLocks noChangeAspect="1" noChangeArrowheads="1"/>
          </p:cNvPicPr>
          <p:nvPr/>
        </p:nvPicPr>
        <p:blipFill>
          <a:blip r:embed="rId4" cstate="print"/>
          <a:srcRect t="14572" b="15584"/>
          <a:stretch>
            <a:fillRect/>
          </a:stretch>
        </p:blipFill>
        <p:spPr bwMode="auto">
          <a:xfrm>
            <a:off x="5791200" y="152400"/>
            <a:ext cx="3048000" cy="2128844"/>
          </a:xfrm>
          <a:prstGeom prst="rect">
            <a:avLst/>
          </a:prstGeom>
          <a:noFill/>
        </p:spPr>
      </p:pic>
      <p:pic>
        <p:nvPicPr>
          <p:cNvPr id="17416" name="Picture 8" descr="https://www.klenmarket.ru/upload/shop_1/5/8/1/item_581507/shop_items_catalog_image581507.jpg"/>
          <p:cNvPicPr>
            <a:picLocks noChangeAspect="1" noChangeArrowheads="1"/>
          </p:cNvPicPr>
          <p:nvPr/>
        </p:nvPicPr>
        <p:blipFill>
          <a:blip r:embed="rId5" cstate="print"/>
          <a:srcRect l="11551" t="14637" r="11921" b="14971"/>
          <a:stretch>
            <a:fillRect/>
          </a:stretch>
        </p:blipFill>
        <p:spPr bwMode="auto">
          <a:xfrm>
            <a:off x="6096000" y="2286000"/>
            <a:ext cx="2819400" cy="2046672"/>
          </a:xfrm>
          <a:prstGeom prst="rect">
            <a:avLst/>
          </a:prstGeom>
          <a:noFill/>
        </p:spPr>
      </p:pic>
      <p:pic>
        <p:nvPicPr>
          <p:cNvPr id="17418" name="Picture 10" descr="https://static-eu.insales.ru/images/products/1/6055/120666023/pl035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6600" y="2057401"/>
            <a:ext cx="2286000" cy="1671828"/>
          </a:xfrm>
          <a:prstGeom prst="rect">
            <a:avLst/>
          </a:prstGeom>
          <a:noFill/>
        </p:spPr>
      </p:pic>
      <p:pic>
        <p:nvPicPr>
          <p:cNvPr id="17420" name="Picture 12" descr="https://sc01.alicdn.com/kf/H9fe1145664e94c8aa481179bce21cdf3b/234314733/H9fe1145664e94c8aa481179bce21cdf3b.jpg"/>
          <p:cNvPicPr>
            <a:picLocks noChangeAspect="1" noChangeArrowheads="1"/>
          </p:cNvPicPr>
          <p:nvPr/>
        </p:nvPicPr>
        <p:blipFill>
          <a:blip r:embed="rId7"/>
          <a:srcRect l="5289" t="18133" r="7244" b="21067"/>
          <a:stretch>
            <a:fillRect/>
          </a:stretch>
        </p:blipFill>
        <p:spPr bwMode="auto">
          <a:xfrm>
            <a:off x="5715000" y="4800600"/>
            <a:ext cx="3048000" cy="1591836"/>
          </a:xfrm>
          <a:prstGeom prst="rect">
            <a:avLst/>
          </a:prstGeom>
          <a:noFill/>
        </p:spPr>
      </p:pic>
      <p:pic>
        <p:nvPicPr>
          <p:cNvPr id="17422" name="Picture 14" descr="http://magazin-korzin.ru/image/cache/data/025s2-5-800x800.jpg"/>
          <p:cNvPicPr>
            <a:picLocks noChangeAspect="1" noChangeArrowheads="1"/>
          </p:cNvPicPr>
          <p:nvPr/>
        </p:nvPicPr>
        <p:blipFill>
          <a:blip r:embed="rId8"/>
          <a:srcRect l="4000" t="29000" r="4000" b="24000"/>
          <a:stretch>
            <a:fillRect/>
          </a:stretch>
        </p:blipFill>
        <p:spPr bwMode="auto">
          <a:xfrm>
            <a:off x="304800" y="228600"/>
            <a:ext cx="3276600" cy="167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ixnio.com/free-images/food-and-drink/egg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905000" cy="1428750"/>
          </a:xfrm>
          <a:prstGeom prst="rect">
            <a:avLst/>
          </a:prstGeom>
          <a:noFill/>
        </p:spPr>
      </p:pic>
      <p:pic>
        <p:nvPicPr>
          <p:cNvPr id="18436" name="Picture 4" descr="https://unoquadro.ru/wa-data/public/shop/products/36/99/9936/images/24177/24177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2315852" cy="3352800"/>
          </a:xfrm>
          <a:prstGeom prst="rect">
            <a:avLst/>
          </a:prstGeom>
          <a:noFill/>
        </p:spPr>
      </p:pic>
      <p:pic>
        <p:nvPicPr>
          <p:cNvPr id="18438" name="Picture 6" descr="https://images.ru.prom.st/380341337_w640_h640_semena-dyni-lyubitelskaya.jpg"/>
          <p:cNvPicPr>
            <a:picLocks noChangeAspect="1" noChangeArrowheads="1"/>
          </p:cNvPicPr>
          <p:nvPr/>
        </p:nvPicPr>
        <p:blipFill>
          <a:blip r:embed="rId4"/>
          <a:srcRect l="8333" r="8333"/>
          <a:stretch>
            <a:fillRect/>
          </a:stretch>
        </p:blipFill>
        <p:spPr bwMode="auto">
          <a:xfrm>
            <a:off x="5791200" y="152400"/>
            <a:ext cx="3048000" cy="2135471"/>
          </a:xfrm>
          <a:prstGeom prst="rect">
            <a:avLst/>
          </a:prstGeom>
          <a:noFill/>
        </p:spPr>
      </p:pic>
      <p:pic>
        <p:nvPicPr>
          <p:cNvPr id="18440" name="Picture 8" descr="http://metalposuda.ru/files/flib/73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28600"/>
            <a:ext cx="1973942" cy="1295400"/>
          </a:xfrm>
          <a:prstGeom prst="rect">
            <a:avLst/>
          </a:prstGeom>
          <a:noFill/>
        </p:spPr>
      </p:pic>
      <p:sp>
        <p:nvSpPr>
          <p:cNvPr id="18444" name="AutoShape 12" descr="https://xn--71-6kcaalm4c7ahmjfo.xn--p1ai/upload/iblock/e83/e83553ecafa42295accf3c565f9d5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xn--71-6kcaalm4c7ahmjfo.xn--p1ai/upload/iblock/e83/e83553ecafa42295accf3c565f9d5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xn--71-6kcaalm4c7ahmjfo.xn--p1ai/upload/iblock/e83/e83553ecafa42295accf3c565f9d5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https://svetidom.ru/image/catalog/RA-2/925_1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90800"/>
            <a:ext cx="2514600" cy="1677598"/>
          </a:xfrm>
          <a:prstGeom prst="rect">
            <a:avLst/>
          </a:prstGeom>
          <a:noFill/>
        </p:spPr>
      </p:pic>
      <p:pic>
        <p:nvPicPr>
          <p:cNvPr id="18456" name="Picture 24" descr="https://grand.ck.ua/wp-content/uploads/2020/04/39799.jpg"/>
          <p:cNvPicPr>
            <a:picLocks noChangeAspect="1" noChangeArrowheads="1"/>
          </p:cNvPicPr>
          <p:nvPr/>
        </p:nvPicPr>
        <p:blipFill>
          <a:blip r:embed="rId7"/>
          <a:srcRect t="24242" b="30303"/>
          <a:stretch>
            <a:fillRect/>
          </a:stretch>
        </p:blipFill>
        <p:spPr bwMode="auto">
          <a:xfrm>
            <a:off x="6537960" y="5029200"/>
            <a:ext cx="2606040" cy="1184564"/>
          </a:xfrm>
          <a:prstGeom prst="rect">
            <a:avLst/>
          </a:prstGeom>
          <a:noFill/>
        </p:spPr>
      </p:pic>
      <p:pic>
        <p:nvPicPr>
          <p:cNvPr id="18458" name="Picture 26" descr="https://pixelbox.ru/uploads/images/f/5/b/c/1/0602113b9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1676400"/>
            <a:ext cx="1905000" cy="2313432"/>
          </a:xfrm>
          <a:prstGeom prst="rect">
            <a:avLst/>
          </a:prstGeom>
          <a:noFill/>
        </p:spPr>
      </p:pic>
      <p:pic>
        <p:nvPicPr>
          <p:cNvPr id="18460" name="Picture 28" descr="https://static.dochkisinochki.ru/upload/img_loader/04/a2/5c/GL000633050_001.jpg"/>
          <p:cNvPicPr>
            <a:picLocks noChangeAspect="1" noChangeArrowheads="1"/>
          </p:cNvPicPr>
          <p:nvPr/>
        </p:nvPicPr>
        <p:blipFill>
          <a:blip r:embed="rId9" cstate="print"/>
          <a:srcRect t="33053" b="20678"/>
          <a:stretch>
            <a:fillRect/>
          </a:stretch>
        </p:blipFill>
        <p:spPr bwMode="auto">
          <a:xfrm>
            <a:off x="533400" y="5410200"/>
            <a:ext cx="1752600" cy="869290"/>
          </a:xfrm>
          <a:prstGeom prst="rect">
            <a:avLst/>
          </a:prstGeom>
          <a:noFill/>
        </p:spPr>
      </p:pic>
      <p:pic>
        <p:nvPicPr>
          <p:cNvPr id="18462" name="Picture 30" descr="https://thumbs.dreamstime.com/b/%D0%BE%D0%B3%D1%83%D1%80%D0%B5%D1%86-%D0%BE%D0%B4%D0%B8%D0%BD%D0%BE%D1%87%D0%BD%D1%8B%D0%B9-210029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2780800" y="2324601"/>
            <a:ext cx="1601201" cy="1066800"/>
          </a:xfrm>
          <a:prstGeom prst="rect">
            <a:avLst/>
          </a:prstGeom>
          <a:noFill/>
        </p:spPr>
      </p:pic>
      <p:pic>
        <p:nvPicPr>
          <p:cNvPr id="18464" name="Picture 32" descr="http://domkovroff.ru/wa-data/public/shop/products/90/13/1390/images/3850/3850.97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3374457" y="3712143"/>
            <a:ext cx="2438400" cy="354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s.ru.prom.st/406154059_w640_h640_chasy-nasten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371600" cy="1354455"/>
          </a:xfrm>
          <a:prstGeom prst="rect">
            <a:avLst/>
          </a:prstGeom>
          <a:noFill/>
        </p:spPr>
      </p:pic>
      <p:pic>
        <p:nvPicPr>
          <p:cNvPr id="21508" name="Picture 4" descr="https://cdn.akson.ru/i/2840/2840190/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2286000" cy="2286000"/>
          </a:xfrm>
          <a:prstGeom prst="rect">
            <a:avLst/>
          </a:prstGeom>
          <a:noFill/>
        </p:spPr>
      </p:pic>
      <p:pic>
        <p:nvPicPr>
          <p:cNvPr id="21510" name="Picture 6" descr="https://images.ru.prom.st/589973772_w640_h640_golovolomka-magic-cu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1905000" cy="1905000"/>
          </a:xfrm>
          <a:prstGeom prst="rect">
            <a:avLst/>
          </a:prstGeom>
          <a:noFill/>
        </p:spPr>
      </p:pic>
      <p:pic>
        <p:nvPicPr>
          <p:cNvPr id="21512" name="Picture 8" descr="https://i2.wp.com/eco-retail.ru/wp-content/uploads/2018/04/Stol-plastikovyj-kvadratnyj-zelenyj.jpg?fit=800%2C800&amp;ssl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810000"/>
            <a:ext cx="2667000" cy="2667000"/>
          </a:xfrm>
          <a:prstGeom prst="rect">
            <a:avLst/>
          </a:prstGeom>
          <a:noFill/>
        </p:spPr>
      </p:pic>
      <p:pic>
        <p:nvPicPr>
          <p:cNvPr id="21514" name="Picture 10" descr="https://s.alicdn.com/@sc01/kf/H79ccd2434a1b4d78bec1f5711bf21dfea/New-Cute-Customize-Food-Square-Template-Cardboa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28600"/>
            <a:ext cx="2514600" cy="2552893"/>
          </a:xfrm>
          <a:prstGeom prst="rect">
            <a:avLst/>
          </a:prstGeom>
          <a:noFill/>
        </p:spPr>
      </p:pic>
      <p:pic>
        <p:nvPicPr>
          <p:cNvPr id="21516" name="Picture 12" descr="https://images.ru.prom.st/525624532_w640_h640_shahmatnaya-doska-skladn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343400"/>
            <a:ext cx="2133600" cy="2133600"/>
          </a:xfrm>
          <a:prstGeom prst="rect">
            <a:avLst/>
          </a:prstGeom>
          <a:noFill/>
        </p:spPr>
      </p:pic>
      <p:pic>
        <p:nvPicPr>
          <p:cNvPr id="21518" name="Picture 14" descr="https://st2.depositphotos.com/1034189/8179/i/950/depositphotos_81797182-stock-photo-stack-of-cook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362200"/>
            <a:ext cx="1752600" cy="1607120"/>
          </a:xfrm>
          <a:prstGeom prst="rect">
            <a:avLst/>
          </a:prstGeom>
          <a:noFill/>
        </p:spPr>
      </p:pic>
      <p:pic>
        <p:nvPicPr>
          <p:cNvPr id="21520" name="Picture 16" descr="https://zaaptrading.com/contents/assets/medium__d897e-square-shape-PU-stress-b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3434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atic.my-shop.ru/product/3/143/1422857.jpg"/>
          <p:cNvPicPr>
            <a:picLocks noChangeAspect="1" noChangeArrowheads="1"/>
          </p:cNvPicPr>
          <p:nvPr/>
        </p:nvPicPr>
        <p:blipFill>
          <a:blip r:embed="rId2" cstate="print"/>
          <a:srcRect r="12000"/>
          <a:stretch>
            <a:fillRect/>
          </a:stretch>
        </p:blipFill>
        <p:spPr bwMode="auto">
          <a:xfrm>
            <a:off x="228600" y="152400"/>
            <a:ext cx="1371600" cy="1542011"/>
          </a:xfrm>
          <a:prstGeom prst="rect">
            <a:avLst/>
          </a:prstGeom>
          <a:noFill/>
        </p:spPr>
      </p:pic>
      <p:pic>
        <p:nvPicPr>
          <p:cNvPr id="20484" name="Picture 4" descr="https://www.begemotik-nv.ru/upload/iblock/72c/72c194ef53dc9f8104b551a6ab3866a2.jpg"/>
          <p:cNvPicPr>
            <a:picLocks noChangeAspect="1" noChangeArrowheads="1"/>
          </p:cNvPicPr>
          <p:nvPr/>
        </p:nvPicPr>
        <p:blipFill>
          <a:blip r:embed="rId3"/>
          <a:srcRect l="28800" r="26400"/>
          <a:stretch>
            <a:fillRect/>
          </a:stretch>
        </p:blipFill>
        <p:spPr bwMode="auto">
          <a:xfrm>
            <a:off x="381000" y="1752600"/>
            <a:ext cx="1143000" cy="2551339"/>
          </a:xfrm>
          <a:prstGeom prst="rect">
            <a:avLst/>
          </a:prstGeom>
          <a:noFill/>
        </p:spPr>
      </p:pic>
      <p:pic>
        <p:nvPicPr>
          <p:cNvPr id="20486" name="Picture 6" descr="https://cdn.loyq.ru/photos/products/full/41306/cb98416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8600"/>
            <a:ext cx="2262052" cy="2608626"/>
          </a:xfrm>
          <a:prstGeom prst="rect">
            <a:avLst/>
          </a:prstGeom>
          <a:noFill/>
        </p:spPr>
      </p:pic>
      <p:pic>
        <p:nvPicPr>
          <p:cNvPr id="20490" name="Picture 10" descr="https://static.webshopapp.com/shops/002131/files/000603930/falcone-paraplu-109-cmhouten-stok-en-haak-regenboo.jpg"/>
          <p:cNvPicPr>
            <a:picLocks noChangeAspect="1" noChangeArrowheads="1"/>
          </p:cNvPicPr>
          <p:nvPr/>
        </p:nvPicPr>
        <p:blipFill>
          <a:blip r:embed="rId5" cstate="print"/>
          <a:srcRect l="28000" r="28000"/>
          <a:stretch>
            <a:fillRect/>
          </a:stretch>
        </p:blipFill>
        <p:spPr bwMode="auto">
          <a:xfrm>
            <a:off x="7696200" y="2514600"/>
            <a:ext cx="1307592" cy="2971800"/>
          </a:xfrm>
          <a:prstGeom prst="rect">
            <a:avLst/>
          </a:prstGeom>
          <a:noFill/>
        </p:spPr>
      </p:pic>
      <p:pic>
        <p:nvPicPr>
          <p:cNvPr id="20492" name="Picture 12" descr="https://thumbs.dreamstime.com/b/%D0%BF%D1%80%D0%B5-%D0%BF%D0%BE%D1%81%D1%8B-%D0%BA%D0%B0-%D0%B8%D0%B7%D0%BE-%D0%B8%D1%80%D0%BE%D0%B2%D0%B0-%D0%B0-%D0%B1%D0%B5-%D0%B8%D0%B7%D0%BD%D1%83-%D0%BA-%D1%83%D0%B1%D0%BD%D0%B8%D0%BA%D0%B8-66384205.jpg"/>
          <p:cNvPicPr>
            <a:picLocks noChangeAspect="1" noChangeArrowheads="1"/>
          </p:cNvPicPr>
          <p:nvPr/>
        </p:nvPicPr>
        <p:blipFill>
          <a:blip r:embed="rId6" cstate="print"/>
          <a:srcRect l="20000" t="13368" r="22857" b="7876"/>
          <a:stretch>
            <a:fillRect/>
          </a:stretch>
        </p:blipFill>
        <p:spPr bwMode="auto">
          <a:xfrm>
            <a:off x="4038600" y="304800"/>
            <a:ext cx="914400" cy="1406769"/>
          </a:xfrm>
          <a:prstGeom prst="rect">
            <a:avLst/>
          </a:prstGeom>
          <a:noFill/>
        </p:spPr>
      </p:pic>
      <p:pic>
        <p:nvPicPr>
          <p:cNvPr id="20494" name="Picture 14" descr="https://v3toys.ru/kiwi-public-data/Kiwi_Img/5b3c70f46e2e9.jpg"/>
          <p:cNvPicPr>
            <a:picLocks noChangeAspect="1" noChangeArrowheads="1"/>
          </p:cNvPicPr>
          <p:nvPr/>
        </p:nvPicPr>
        <p:blipFill>
          <a:blip r:embed="rId7" cstate="print"/>
          <a:srcRect l="25974" r="24675"/>
          <a:stretch>
            <a:fillRect/>
          </a:stretch>
        </p:blipFill>
        <p:spPr bwMode="auto">
          <a:xfrm>
            <a:off x="304800" y="4267200"/>
            <a:ext cx="1203366" cy="2438400"/>
          </a:xfrm>
          <a:prstGeom prst="rect">
            <a:avLst/>
          </a:prstGeom>
          <a:noFill/>
        </p:spPr>
      </p:pic>
      <p:pic>
        <p:nvPicPr>
          <p:cNvPr id="20496" name="Picture 16" descr="https://cdn.inmyroom.ru/uploads/photo/file/69/690c/product_modal_cover_690ce19a-7d9e-449e-a763-b25b70963b21.jpg"/>
          <p:cNvPicPr>
            <a:picLocks noChangeAspect="1" noChangeArrowheads="1"/>
          </p:cNvPicPr>
          <p:nvPr/>
        </p:nvPicPr>
        <p:blipFill>
          <a:blip r:embed="rId8"/>
          <a:srcRect t="24348" b="25217"/>
          <a:stretch>
            <a:fillRect/>
          </a:stretch>
        </p:blipFill>
        <p:spPr bwMode="auto">
          <a:xfrm>
            <a:off x="1752600" y="152400"/>
            <a:ext cx="2115207" cy="1066800"/>
          </a:xfrm>
          <a:prstGeom prst="rect">
            <a:avLst/>
          </a:prstGeom>
          <a:noFill/>
        </p:spPr>
      </p:pic>
      <p:pic>
        <p:nvPicPr>
          <p:cNvPr id="20498" name="Picture 18" descr="https://thumbs.dreamstime.com/z/%D0%B4%D0%B5%D1%8F%D1%82%D0%B5%D0%BB%D1%8C%D0%BD%D0%BE%D1%81%D1%82%D0%B8-%D0%BF%D1%80%D0%B8-%D0%BB%D0%B5%D1%82%D0%B0-%D0%B8-%D1%82%D0%B5%D0%BC%D0%B0-%D0%B2%D0%BE%D1%81%D1%81%D0%BE%D0%B7%D0%B4%D0%B0%D0%BD%D0%B8%D1%8F-106998263.jpg"/>
          <p:cNvPicPr>
            <a:picLocks noChangeAspect="1" noChangeArrowheads="1"/>
          </p:cNvPicPr>
          <p:nvPr/>
        </p:nvPicPr>
        <p:blipFill>
          <a:blip r:embed="rId9" cstate="print"/>
          <a:srcRect l="6128" r="6487" b="22074"/>
          <a:stretch>
            <a:fillRect/>
          </a:stretch>
        </p:blipFill>
        <p:spPr bwMode="auto">
          <a:xfrm>
            <a:off x="1828800" y="3276600"/>
            <a:ext cx="2237670" cy="2133600"/>
          </a:xfrm>
          <a:prstGeom prst="rect">
            <a:avLst/>
          </a:prstGeom>
          <a:noFill/>
        </p:spPr>
      </p:pic>
      <p:pic>
        <p:nvPicPr>
          <p:cNvPr id="20500" name="Picture 20" descr="https://thumbs.dreamstime.com/b/%D0%BF%D1%80%D0%B5-%D1%83%D0%BF%D1%80%D0%B5%D0%B6-%D0%B5%D0%BD%D0%B8%D0%B5-%D0%BE%D1%80%D0%BE%D0%B6%D0%BD%D0%BE%D0%B3%D0%BE-%D0%B7%D0%BD%D0%B0%D0%BA%D0%B0-%D0%B2-%D0%BA%D1%80%D0%B0%D1%81%D0%BD%D0%BE%D0%BC-%D1%87%D0%B5-%D0%BE%D0%B2%D0%B5%D0%BA%D0%B5-%D1%82%D1%80%D0%B5%D1%83%D0%B3%D0%BE-%D1%8C%D0%BD%D0%B8%D0%BA%D0%B0-%D0%BD%D0%B0-92677708.jpg"/>
          <p:cNvPicPr>
            <a:picLocks noChangeAspect="1" noChangeArrowheads="1"/>
          </p:cNvPicPr>
          <p:nvPr/>
        </p:nvPicPr>
        <p:blipFill>
          <a:blip r:embed="rId10"/>
          <a:srcRect l="5958" t="11980" r="29042" b="10815"/>
          <a:stretch>
            <a:fillRect/>
          </a:stretch>
        </p:blipFill>
        <p:spPr bwMode="auto">
          <a:xfrm>
            <a:off x="1981200" y="1524000"/>
            <a:ext cx="1676400" cy="1495865"/>
          </a:xfrm>
          <a:prstGeom prst="rect">
            <a:avLst/>
          </a:prstGeom>
          <a:noFill/>
        </p:spPr>
      </p:pic>
      <p:pic>
        <p:nvPicPr>
          <p:cNvPr id="20502" name="Picture 22" descr="https://main-cdn.goods.ru/big1/hlr-system/148783189/100023866509b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971800"/>
            <a:ext cx="1143000" cy="1849637"/>
          </a:xfrm>
          <a:prstGeom prst="rect">
            <a:avLst/>
          </a:prstGeom>
          <a:noFill/>
        </p:spPr>
      </p:pic>
      <p:pic>
        <p:nvPicPr>
          <p:cNvPr id="20504" name="Picture 24" descr="https://icdn.2cda.pl/obr/oryginalne/7f0c6f9b663c27e826e07e4aa4a1b1b4.jpg"/>
          <p:cNvPicPr>
            <a:picLocks noChangeAspect="1" noChangeArrowheads="1"/>
          </p:cNvPicPr>
          <p:nvPr/>
        </p:nvPicPr>
        <p:blipFill>
          <a:blip r:embed="rId12" cstate="print"/>
          <a:srcRect l="21333" t="1333" r="4000"/>
          <a:stretch>
            <a:fillRect/>
          </a:stretch>
        </p:blipFill>
        <p:spPr bwMode="auto">
          <a:xfrm rot="16200000">
            <a:off x="4050957" y="4864443"/>
            <a:ext cx="1499286" cy="1981200"/>
          </a:xfrm>
          <a:prstGeom prst="rect">
            <a:avLst/>
          </a:prstGeom>
          <a:noFill/>
        </p:spPr>
      </p:pic>
      <p:pic>
        <p:nvPicPr>
          <p:cNvPr id="20506" name="Picture 26" descr="https://fsd.multiurok.ru/html/2019/09/21/s_5d865762747d2/img11.jpg"/>
          <p:cNvPicPr>
            <a:picLocks noChangeAspect="1" noChangeArrowheads="1"/>
          </p:cNvPicPr>
          <p:nvPr/>
        </p:nvPicPr>
        <p:blipFill>
          <a:blip r:embed="rId13"/>
          <a:srcRect l="41250" t="28889" r="30000" b="6667"/>
          <a:stretch>
            <a:fillRect/>
          </a:stretch>
        </p:blipFill>
        <p:spPr bwMode="auto">
          <a:xfrm>
            <a:off x="4419600" y="2667000"/>
            <a:ext cx="1752600" cy="2209800"/>
          </a:xfrm>
          <a:prstGeom prst="rect">
            <a:avLst/>
          </a:prstGeom>
          <a:noFill/>
        </p:spPr>
      </p:pic>
      <p:pic>
        <p:nvPicPr>
          <p:cNvPr id="20508" name="Picture 28" descr="http://zezete2.z.e.pic.centerblog.net/o/f5b3503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457200"/>
            <a:ext cx="1447800" cy="2080437"/>
          </a:xfrm>
          <a:prstGeom prst="rect">
            <a:avLst/>
          </a:prstGeom>
          <a:noFill/>
        </p:spPr>
      </p:pic>
      <p:pic>
        <p:nvPicPr>
          <p:cNvPr id="20510" name="Picture 30" descr="https://yt3.ggpht.com/a/AATXAJy0GhU7LC6S4WJmeykB55lLSSLOAA3JIqZ4cI4=s900-c-k-c0xffffffff-no-rj-mo"/>
          <p:cNvPicPr>
            <a:picLocks noChangeAspect="1" noChangeArrowheads="1"/>
          </p:cNvPicPr>
          <p:nvPr/>
        </p:nvPicPr>
        <p:blipFill>
          <a:blip r:embed="rId15" cstate="print"/>
          <a:srcRect t="14649" b="9664"/>
          <a:stretch>
            <a:fillRect/>
          </a:stretch>
        </p:blipFill>
        <p:spPr bwMode="auto">
          <a:xfrm>
            <a:off x="6324600" y="5257800"/>
            <a:ext cx="2057400" cy="132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axmediadv.ru/upload/medialibrary/1bd/1bd9e84f661279a915d472227fe77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1586749/6ccfb89e-666b-4707-a115-2f62130cd2a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1600200" cy="1600200"/>
          </a:xfrm>
          <a:prstGeom prst="rect">
            <a:avLst/>
          </a:prstGeom>
          <a:noFill/>
        </p:spPr>
      </p:pic>
      <p:pic>
        <p:nvPicPr>
          <p:cNvPr id="22532" name="Picture 4" descr="http://xn----7sbbzn3afjs.xn--p1ai/93/39.jpg"/>
          <p:cNvPicPr>
            <a:picLocks noChangeAspect="1" noChangeArrowheads="1"/>
          </p:cNvPicPr>
          <p:nvPr/>
        </p:nvPicPr>
        <p:blipFill>
          <a:blip r:embed="rId3"/>
          <a:srcRect l="13529" t="14329" r="14866" b="34754"/>
          <a:stretch>
            <a:fillRect/>
          </a:stretch>
        </p:blipFill>
        <p:spPr bwMode="auto">
          <a:xfrm>
            <a:off x="6324600" y="304800"/>
            <a:ext cx="1371600" cy="1395248"/>
          </a:xfrm>
          <a:prstGeom prst="rect">
            <a:avLst/>
          </a:prstGeom>
          <a:noFill/>
        </p:spPr>
      </p:pic>
      <p:pic>
        <p:nvPicPr>
          <p:cNvPr id="5" name="Picture 24" descr="https://smartshopper.ru/img/aHR0cHM6Ly92b2RuaWsucnUvdXBsb2Fkcy9pbWFnZXMvbm9tZW5jbGF0dXJlL21heC9rcnVnLXNwYXNhdGVsbnl5LWxlZ2tpeS0yLTUta2dfNDY0LmpwZw=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572000"/>
            <a:ext cx="1981200" cy="2011680"/>
          </a:xfrm>
          <a:prstGeom prst="rect">
            <a:avLst/>
          </a:prstGeom>
          <a:noFill/>
        </p:spPr>
      </p:pic>
      <p:pic>
        <p:nvPicPr>
          <p:cNvPr id="6" name="Picture 4" descr="https://cdn.akson.ru/i/2840/2840190/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2286000" cy="2286000"/>
          </a:xfrm>
          <a:prstGeom prst="rect">
            <a:avLst/>
          </a:prstGeom>
          <a:noFill/>
        </p:spPr>
      </p:pic>
      <p:pic>
        <p:nvPicPr>
          <p:cNvPr id="7" name="Picture 14" descr="https://st2.depositphotos.com/1034189/8179/i/950/depositphotos_81797182-stock-photo-stack-of-cook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52400"/>
            <a:ext cx="1752600" cy="1607120"/>
          </a:xfrm>
          <a:prstGeom prst="rect">
            <a:avLst/>
          </a:prstGeom>
          <a:noFill/>
        </p:spPr>
      </p:pic>
      <p:pic>
        <p:nvPicPr>
          <p:cNvPr id="8" name="Picture 18" descr="https://cdn1.ozone.ru/s3/multimedia-1/6014007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2057400" cy="2057400"/>
          </a:xfrm>
          <a:prstGeom prst="rect">
            <a:avLst/>
          </a:prstGeom>
          <a:noFill/>
        </p:spPr>
      </p:pic>
      <p:pic>
        <p:nvPicPr>
          <p:cNvPr id="9" name="Picture 8" descr="https://static3.nordic.pictures/27503995-thickbox_default/hiirepadi-fellowes-jalgp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2209800"/>
            <a:ext cx="1447800" cy="1447800"/>
          </a:xfrm>
          <a:prstGeom prst="rect">
            <a:avLst/>
          </a:prstGeom>
          <a:noFill/>
        </p:spPr>
      </p:pic>
      <p:pic>
        <p:nvPicPr>
          <p:cNvPr id="10" name="Picture 12" descr="https://ae01.alicdn.com/kf/HTB1pVIjD9tYBeNjSspaq6yOOFXag/Hua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209800"/>
            <a:ext cx="1981200" cy="1981200"/>
          </a:xfrm>
          <a:prstGeom prst="rect">
            <a:avLst/>
          </a:prstGeom>
          <a:noFill/>
        </p:spPr>
      </p:pic>
      <p:pic>
        <p:nvPicPr>
          <p:cNvPr id="11" name="Picture 10" descr="https://s.alicdn.com/@sc01/kf/H79ccd2434a1b4d78bec1f5711bf21dfea/New-Cute-Customize-Food-Square-Template-Cardboar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724400"/>
            <a:ext cx="1752600" cy="1779289"/>
          </a:xfrm>
          <a:prstGeom prst="rect">
            <a:avLst/>
          </a:prstGeom>
          <a:noFill/>
        </p:spPr>
      </p:pic>
      <p:pic>
        <p:nvPicPr>
          <p:cNvPr id="12" name="Picture 12" descr="https://images.ru.prom.st/525624532_w640_h640_shahmatnaya-doska-skladnay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2133600"/>
            <a:ext cx="2133600" cy="2133600"/>
          </a:xfrm>
          <a:prstGeom prst="rect">
            <a:avLst/>
          </a:prstGeom>
          <a:noFill/>
        </p:spPr>
      </p:pic>
      <p:pic>
        <p:nvPicPr>
          <p:cNvPr id="13" name="Picture 10" descr="https://images.ru.prom.st/541628524_w640_h640_antistress-apelsin-oranzhevyj.jpg"/>
          <p:cNvPicPr>
            <a:picLocks noChangeAspect="1" noChangeArrowheads="1"/>
          </p:cNvPicPr>
          <p:nvPr/>
        </p:nvPicPr>
        <p:blipFill>
          <a:blip r:embed="rId12" cstate="print"/>
          <a:srcRect l="21875" r="21875"/>
          <a:stretch>
            <a:fillRect/>
          </a:stretch>
        </p:blipFill>
        <p:spPr bwMode="auto">
          <a:xfrm>
            <a:off x="4876800" y="4419600"/>
            <a:ext cx="1371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12</cp:revision>
  <dcterms:created xsi:type="dcterms:W3CDTF">2020-11-14T16:56:16Z</dcterms:created>
  <dcterms:modified xsi:type="dcterms:W3CDTF">2020-11-14T18:52:24Z</dcterms:modified>
</cp:coreProperties>
</file>