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774" autoAdjust="0"/>
  </p:normalViewPr>
  <p:slideViewPr>
    <p:cSldViewPr snapToGrid="0">
      <p:cViewPr varScale="1">
        <p:scale>
          <a:sx n="102" d="100"/>
          <a:sy n="102" d="100"/>
        </p:scale>
        <p:origin x="-9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213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66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960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96648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4248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46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5113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571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7258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506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930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45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707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68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124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525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05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E1C4D9E-C43C-4905-83B4-1FC79E6AFFA6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48A9F-53BF-4588-B8F7-3E4C98267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2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86" b="36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«Жители морей </a:t>
            </a:r>
            <a:b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и </a:t>
            </a:r>
            <a:b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72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океанов»</a:t>
            </a:r>
            <a:endParaRPr lang="ru-RU" sz="7200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2669" y="5204089"/>
            <a:ext cx="6270172" cy="146991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ыполнил: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воспитатель</a:t>
            </a:r>
          </a:p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МБДОУ «ТУРЛАТОВСКИЙ ДЕТСКИЙ САД»</a:t>
            </a:r>
          </a:p>
          <a:p>
            <a:pPr algn="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КУЗЯКОВА ЛЮДМИЛА АЛЕКСЕЕВНА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3359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3474" y="344197"/>
            <a:ext cx="1964409" cy="1072171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Акула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51" y="107548"/>
            <a:ext cx="5380017" cy="35886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525890" cy="49583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366" y="4045250"/>
            <a:ext cx="4907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Акулы обитают в водах всего мирового океана, то есть во всех морях 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океанах. Некоторые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акул,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как в соленой, так и в пресной воде, заплывая в реки. Глубина обитания акул в среднем составляет 2000 метров, в редких случаях они опускаются на 3000 метров.</a:t>
            </a:r>
          </a:p>
        </p:txBody>
      </p:sp>
    </p:spTree>
    <p:extLst>
      <p:ext uri="{BB962C8B-B14F-4D97-AF65-F5344CB8AC3E}">
        <p14:creationId xmlns="" xmlns:p14="http://schemas.microsoft.com/office/powerpoint/2010/main" val="46703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260" y="0"/>
            <a:ext cx="10364451" cy="15965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Краб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4" y="1083067"/>
            <a:ext cx="5599004" cy="37345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332" y="1874010"/>
            <a:ext cx="6568757" cy="4069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2664" y="4817603"/>
            <a:ext cx="5305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Крабы населяют все моря и океаны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планеты. Наряду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особой формой тела для крабов характерно наличие 10 пар конечностей.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153785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0346" y="5123244"/>
            <a:ext cx="1868614" cy="90983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Скат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832" y="345984"/>
            <a:ext cx="6221261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9" y="3248390"/>
            <a:ext cx="5574943" cy="34843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9634" y="890437"/>
            <a:ext cx="5212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Скаты обитают во всех морях и океанах и живут как в холодных водах Арктики и Антарктики, так и в тропиках. У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скатов,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органы, вырабатывающие электричество. </a:t>
            </a:r>
          </a:p>
        </p:txBody>
      </p:sp>
    </p:spTree>
    <p:extLst>
      <p:ext uri="{BB962C8B-B14F-4D97-AF65-F5344CB8AC3E}">
        <p14:creationId xmlns="" xmlns:p14="http://schemas.microsoft.com/office/powerpoint/2010/main" val="358786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7349" y="228154"/>
            <a:ext cx="2343232" cy="119722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Медуза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0" y="0"/>
            <a:ext cx="5908787" cy="34341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86" y="1334886"/>
            <a:ext cx="6276317" cy="41985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252" y="3586316"/>
            <a:ext cx="5710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удивительные животные живут только в солёной воде, а потому их можно встретить во всех океанах и морях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представителей этого класса есть как теплолюбивые животные, так и предпочитающие холодные воды, виды, которые живут лишь возле поверхности воды, и такие, что обитают лишь на дне океана.</a:t>
            </a:r>
          </a:p>
        </p:txBody>
      </p:sp>
    </p:spTree>
    <p:extLst>
      <p:ext uri="{BB962C8B-B14F-4D97-AF65-F5344CB8AC3E}">
        <p14:creationId xmlns="" xmlns:p14="http://schemas.microsoft.com/office/powerpoint/2010/main" val="975526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03715" y="1257821"/>
            <a:ext cx="10363826" cy="1538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 smtClean="0">
                <a:solidFill>
                  <a:srgbClr val="0070C0"/>
                </a:solidFill>
                <a:latin typeface="Minion Pro Cond" panose="02040706060306020203" pitchFamily="18" charset="0"/>
              </a:rPr>
              <a:t>Спасибо за внимание!</a:t>
            </a:r>
            <a:endParaRPr lang="ru-RU" sz="6600" dirty="0">
              <a:solidFill>
                <a:srgbClr val="0070C0"/>
              </a:solidFill>
              <a:latin typeface="Minion Pro Cond" panose="02040706060306020203" pitchFamily="18" charset="0"/>
            </a:endParaRPr>
          </a:p>
        </p:txBody>
      </p:sp>
      <p:pic>
        <p:nvPicPr>
          <p:cNvPr id="1026" name="Picture 2" descr="Картинки по запросу немо мультик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9" y="3758530"/>
            <a:ext cx="2781587" cy="2798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586" r="22018" b="32132"/>
          <a:stretch/>
        </p:blipFill>
        <p:spPr>
          <a:xfrm>
            <a:off x="8798376" y="3694027"/>
            <a:ext cx="2953063" cy="28631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6594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="" xmlns:p14="http://schemas.microsoft.com/office/powerpoint/2010/main" val="1003406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423"/>
            <a:ext cx="10515600" cy="1325563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Дельфин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" y="81072"/>
            <a:ext cx="5801784" cy="41212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19" y="1653171"/>
            <a:ext cx="5951047" cy="37431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19" y="454967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обитают во всех открытых морях и иногда заходят в устья крупных рек. Представители семейства пресноводных, или речных, дельфинов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более ограниченное распространение. Большей частью они населяют внутренние пресные водоёмы, хотя некоторые из них могут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проникать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в прибрежные зоны морей.</a:t>
            </a:r>
          </a:p>
        </p:txBody>
      </p:sp>
    </p:spTree>
    <p:extLst>
      <p:ext uri="{BB962C8B-B14F-4D97-AF65-F5344CB8AC3E}">
        <p14:creationId xmlns="" xmlns:p14="http://schemas.microsoft.com/office/powerpoint/2010/main" val="1141546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черепаха</a:t>
            </a:r>
            <a:endParaRPr lang="ru-RU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49" y="177401"/>
            <a:ext cx="5837081" cy="40745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0"/>
          <a:stretch/>
        </p:blipFill>
        <p:spPr>
          <a:xfrm>
            <a:off x="56862" y="1878979"/>
            <a:ext cx="5774201" cy="39894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831063" y="428574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черепахи прекрасные пловцы и ныряльщики. Эти неуклюжие на суше крупные рептилии изящно скользят в воде с помощью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ластообразных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передних конечностей и обтекаемого панциря.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 в период активности часто всплывают на поверхность, чтобы подышать.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отдыха некоторые виды могут оставаться под водой несколько часов.</a:t>
            </a:r>
          </a:p>
        </p:txBody>
      </p:sp>
    </p:spTree>
    <p:extLst>
      <p:ext uri="{BB962C8B-B14F-4D97-AF65-F5344CB8AC3E}">
        <p14:creationId xmlns="" xmlns:p14="http://schemas.microsoft.com/office/powerpoint/2010/main" val="2041858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5541" y="122130"/>
            <a:ext cx="5173759" cy="104046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Морская звезда</a:t>
            </a:r>
            <a:endParaRPr lang="ru-RU" sz="48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9" y="214795"/>
            <a:ext cx="580547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49" y="1476065"/>
            <a:ext cx="6083545" cy="40587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014" y="4879602"/>
            <a:ext cx="5676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название морские звезды получили благодаря своей оригинальной форме: они имеют от 5 до 40 конечностей (лучей). Эти животные - хищники. Питаются звезды моллюсками и различными донными беспозвоночными.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34977306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4717" y="606423"/>
            <a:ext cx="4248261" cy="101053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Кит</a:t>
            </a:r>
            <a:endParaRPr lang="ru-RU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7" r="9624"/>
          <a:stretch/>
        </p:blipFill>
        <p:spPr>
          <a:xfrm>
            <a:off x="3971109" y="156682"/>
            <a:ext cx="7903029" cy="3619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00" r="2134"/>
          <a:stretch/>
        </p:blipFill>
        <p:spPr>
          <a:xfrm>
            <a:off x="104503" y="2301825"/>
            <a:ext cx="5630092" cy="3844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65372" y="4668134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имеют самые большие размеры среди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взрослом возрасте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достигают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длины тела в 25 м (самый большой 33 м), а массу — 90—120 т.</a:t>
            </a:r>
          </a:p>
        </p:txBody>
      </p:sp>
    </p:spTree>
    <p:extLst>
      <p:ext uri="{BB962C8B-B14F-4D97-AF65-F5344CB8AC3E}">
        <p14:creationId xmlns="" xmlns:p14="http://schemas.microsoft.com/office/powerpoint/2010/main" val="2538382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577" y="0"/>
            <a:ext cx="3244567" cy="766145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ёж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05" y="111263"/>
            <a:ext cx="543917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166" y="981911"/>
            <a:ext cx="5099217" cy="50397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8005" y="461123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Живут эти представители морской фауны на дне. Передвигаются с помощью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ножек.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Ножки представляют собой длинные эластичные отростки. На концах у них имеются присоски, поэтому морской обитатель может ползать не только по горизонтальной, но и вертикальной поверхности.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816569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949"/>
            <a:ext cx="4006474" cy="726957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Морской конёк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85" b="4821"/>
          <a:stretch/>
        </p:blipFill>
        <p:spPr>
          <a:xfrm>
            <a:off x="5207632" y="129994"/>
            <a:ext cx="6601191" cy="41415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8" y="1027906"/>
            <a:ext cx="5301267" cy="4989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40903" y="430345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коньки живут в тропических и субтропических морях. Они ведут малоподвижный образ жизни, прикрепляясь гибкими хвостами к стеблям растений и меняя окраску тела, полностью сливаясь с фоном. Так они защищают себя от хищников и маскируются во время охоты за пищей. Питаются коньки мелкими рачками и креветками. </a:t>
            </a:r>
          </a:p>
        </p:txBody>
      </p:sp>
    </p:spTree>
    <p:extLst>
      <p:ext uri="{BB962C8B-B14F-4D97-AF65-F5344CB8AC3E}">
        <p14:creationId xmlns="" xmlns:p14="http://schemas.microsoft.com/office/powerpoint/2010/main" val="1521809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7919" y="239500"/>
            <a:ext cx="2591426" cy="870649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Осьминог</a:t>
            </a:r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079" y="1467409"/>
            <a:ext cx="6584622" cy="46721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5" y="239500"/>
            <a:ext cx="5558441" cy="40429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755" y="4733532"/>
            <a:ext cx="4807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Осьминоги являются самыми интеллектуальными среди всех беспозвоночных животных. Окрашены осьминоги чаще в бурый, красный, желтоватый цвет, но они могут менять окраску не хуже хамелеонов.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3575048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122</TotalTime>
  <Words>483</Words>
  <Application>Microsoft Office PowerPoint</Application>
  <PresentationFormat>Произвольный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Капля</vt:lpstr>
      <vt:lpstr>«Жители морей  и  океанов»</vt:lpstr>
      <vt:lpstr>Слайд 2</vt:lpstr>
      <vt:lpstr>Дельфин</vt:lpstr>
      <vt:lpstr>Морская черепаха</vt:lpstr>
      <vt:lpstr>Морская звезда</vt:lpstr>
      <vt:lpstr>Кит</vt:lpstr>
      <vt:lpstr>Морской ёж</vt:lpstr>
      <vt:lpstr>Морской конёк</vt:lpstr>
      <vt:lpstr>Осьминог</vt:lpstr>
      <vt:lpstr>Акула</vt:lpstr>
      <vt:lpstr>Краб</vt:lpstr>
      <vt:lpstr>Скат</vt:lpstr>
      <vt:lpstr>Медуза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«Жители морей и океанов»</dc:title>
  <dc:creator>Денис Косинов</dc:creator>
  <cp:lastModifiedBy>User</cp:lastModifiedBy>
  <cp:revision>22</cp:revision>
  <dcterms:created xsi:type="dcterms:W3CDTF">2016-08-08T12:32:06Z</dcterms:created>
  <dcterms:modified xsi:type="dcterms:W3CDTF">2021-11-07T14:18:03Z</dcterms:modified>
</cp:coreProperties>
</file>