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219200"/>
            <a:ext cx="7162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 smtClean="0"/>
          </a:p>
          <a:p>
            <a:r>
              <a:rPr lang="ru-RU" dirty="0" smtClean="0"/>
              <a:t>            </a:t>
            </a:r>
          </a:p>
          <a:p>
            <a:r>
              <a:rPr lang="ru-RU" sz="4400" dirty="0" smtClean="0"/>
              <a:t>   </a:t>
            </a:r>
            <a:endParaRPr lang="ru-RU" sz="4400" b="1" dirty="0"/>
          </a:p>
        </p:txBody>
      </p:sp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447800"/>
            <a:ext cx="8305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</a:t>
            </a:r>
          </a:p>
          <a:p>
            <a:r>
              <a:rPr lang="ru-RU" sz="4000" dirty="0" smtClean="0"/>
              <a:t>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«СОБЕРИ ЗНАК»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Кузякова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Л.А.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«Турлатовский детский сад»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кв. категории</a:t>
            </a: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:\Дидактическая игра\Дидактическая игра\i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1" y="7620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Дидактическая игра\Дидактическая игра\i (6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62000"/>
            <a:ext cx="35004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идактическая игра\Дидактическая игра\i (5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886200"/>
            <a:ext cx="33051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Дидактическая игра\Дидактическая игра\i (8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86200"/>
            <a:ext cx="32051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09600"/>
            <a:ext cx="5486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3. Заключительный этап: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E:\Дидактическая игра\Дидактическая игра\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38036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идактическая игра\Дидактическая игра\i (1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219200"/>
            <a:ext cx="4019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Дидактическая игра\Дидактическая игра\i (10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114800"/>
            <a:ext cx="3500319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838200"/>
            <a:ext cx="7239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«Без игры нет, и не может быть полноценного умственного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развития. Игра – это огромное светлое окно, через которое 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духовный мир ребенка вливается живительный поток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представлений, понятий. Игра – это искра, зажигающая огонек   пытливости и любознательности».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детей-дошкольников игра является ведущей деятельностью,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благодаря которой они полноценно развиваются.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 сложны тем, что являются одновременно игрой, средством обучения и всестороннего развития ребенка. В процессе такой игры у ребенка  развиваются все психические процессы и формируются личностные особенности.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Содержание игры:</a:t>
            </a:r>
          </a:p>
          <a:p>
            <a:endParaRPr lang="ru-RU" sz="2800" b="1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Название игры» «Собери знак»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Рекомендуемый возраст: 4.5 -7 лет.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детей:  3-5.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Время игры: 10-15 мин.</a:t>
            </a:r>
          </a:p>
          <a:p>
            <a:endParaRPr lang="ru-RU" sz="28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              Материалы для изготовления игры: 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Белый картон;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Ножницы;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Клей карандаш;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15 обозначений дорожных знаков;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15 карточек для проведения игры с наклеенным шаблоном дорожного знака;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Мешочек для хранения обозначений дорожных знаков;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Коробочка для хранения игры.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Цель:</a:t>
            </a:r>
            <a:r>
              <a:rPr lang="ru-RU" dirty="0" smtClean="0"/>
              <a:t> Создать условие для формирования у детей старшего дошкольного возраста представления о правилах дорожного движения.</a:t>
            </a:r>
          </a:p>
          <a:p>
            <a:endParaRPr lang="ru-RU" dirty="0" smtClean="0"/>
          </a:p>
          <a:p>
            <a:r>
              <a:rPr lang="ru-RU" b="1" dirty="0" smtClean="0"/>
              <a:t>Задачи:</a:t>
            </a:r>
          </a:p>
          <a:p>
            <a:r>
              <a:rPr lang="ru-RU" b="1" dirty="0" smtClean="0"/>
              <a:t>Образовательная: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dirty="0" smtClean="0"/>
              <a:t>Упражнять в умении классифицировать дорожные знаки по  принципу их назначения; правильно называть их.</a:t>
            </a:r>
          </a:p>
          <a:p>
            <a:r>
              <a:rPr lang="ru-RU" b="1" dirty="0" smtClean="0"/>
              <a:t>Развивающие: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dirty="0" smtClean="0"/>
              <a:t>Развивать память, диалогическую речь, мышление, внимание, мелкую моторику рук</a:t>
            </a:r>
          </a:p>
          <a:p>
            <a:r>
              <a:rPr lang="ru-RU" b="1" dirty="0" smtClean="0"/>
              <a:t>Воспитательная: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dirty="0" smtClean="0"/>
              <a:t>Прививать навыки правильного поведения на дорогах.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143000"/>
            <a:ext cx="7543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2800" b="1" i="1" dirty="0" smtClean="0"/>
              <a:t>ХОД ИГРЫ:</a:t>
            </a:r>
          </a:p>
          <a:p>
            <a:r>
              <a:rPr lang="ru-RU" dirty="0" smtClean="0"/>
              <a:t>Выбирается водящий, у него в руках мешочек с обозначениями дорожных знаков. Участники игры выбирают игровые карточки от 3 до 5 </a:t>
            </a:r>
          </a:p>
          <a:p>
            <a:r>
              <a:rPr lang="ru-RU" dirty="0" smtClean="0"/>
              <a:t>(в зависимости от количества играющих). Водящий достает из мешочка обозначение дорожного знака, игроки должны определить, к какому дорожному знаку, относится обозначение и  заполнить игровую карточку.</a:t>
            </a:r>
          </a:p>
          <a:p>
            <a:r>
              <a:rPr lang="ru-RU" dirty="0" smtClean="0"/>
              <a:t>В ходе игры, возможно ее усложнение, игроки должны разложить дорожные знаки по группам согласно их назначению.</a:t>
            </a:r>
          </a:p>
          <a:p>
            <a:endParaRPr lang="ru-RU" dirty="0" smtClean="0"/>
          </a:p>
          <a:p>
            <a:r>
              <a:rPr lang="ru-RU" dirty="0" smtClean="0"/>
              <a:t>Дидактическая игра может использоваться в ходе НОД, совместной деятельности воспитателя с детьми и самостоятельной игровой деятельностью.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971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ЭТАПЫ ИЗГОТОВЛЕНИЯ: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7924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Подготовительный этап: </a:t>
            </a:r>
            <a:r>
              <a:rPr lang="ru-RU" sz="2000" dirty="0" smtClean="0"/>
              <a:t>Подборка и заготовка дорожных знаков и игровых карточек;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Основной этап: </a:t>
            </a:r>
            <a:r>
              <a:rPr lang="ru-RU" sz="2000" dirty="0" smtClean="0"/>
              <a:t>Изготовление игровых карточек, условных обозначений дорожных знаков, мешочка и коробочки для игры.</a:t>
            </a:r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sz="20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b="1" dirty="0"/>
          </a:p>
        </p:txBody>
      </p:sp>
      <p:pic>
        <p:nvPicPr>
          <p:cNvPr id="4" name="Рисунок 3" descr="E:\Дидактическая игра\Дидактическая игра\i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317097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идактическая игра\Дидактическая игра\i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819400"/>
            <a:ext cx="324326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392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2019-11-06T04:08:40Z</dcterms:created>
  <dcterms:modified xsi:type="dcterms:W3CDTF">2021-11-07T14:20:42Z</dcterms:modified>
</cp:coreProperties>
</file>