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0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83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63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61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271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2018-10-10T16:41:59Z</dcterms:created>
  <dcterms:modified xsi:type="dcterms:W3CDTF">2018-10-10T16:44:14Z</dcterms:modified>
</cp:coreProperties>
</file>