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-152400" y="228600"/>
            <a:ext cx="8763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</a:t>
            </a:r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r>
              <a:rPr lang="ru-RU" dirty="0" smtClean="0"/>
              <a:t>                                                        « Турлатовский детский сад»</a:t>
            </a:r>
          </a:p>
          <a:p>
            <a:r>
              <a:rPr lang="ru-RU" dirty="0" smtClean="0"/>
              <a:t>                               Рязанский муниципальный район, Рязанской области</a:t>
            </a:r>
          </a:p>
          <a:p>
            <a:r>
              <a:rPr lang="ru-RU" dirty="0" smtClean="0"/>
              <a:t>                     Рязанская область, Рязанский район, д. </a:t>
            </a:r>
            <a:r>
              <a:rPr lang="ru-RU" dirty="0" err="1" smtClean="0"/>
              <a:t>Турлатово</a:t>
            </a:r>
            <a:r>
              <a:rPr lang="ru-RU" dirty="0" smtClean="0"/>
              <a:t>, ул.Новая, д.10а.</a:t>
            </a:r>
          </a:p>
          <a:p>
            <a:r>
              <a:rPr lang="ru-RU" dirty="0" smtClean="0"/>
              <a:t>                                                             тел: + 7 (4912) 37-93-85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</a:t>
            </a:r>
            <a:r>
              <a:rPr lang="ru-RU" sz="5400" dirty="0" smtClean="0"/>
              <a:t>«Зимние забавы»</a:t>
            </a:r>
          </a:p>
          <a:p>
            <a:r>
              <a:rPr lang="ru-RU" sz="3600" dirty="0" smtClean="0"/>
              <a:t>                            (1 младшая группа)</a:t>
            </a:r>
          </a:p>
          <a:p>
            <a:endParaRPr lang="ru-RU" sz="3600" dirty="0" smtClean="0"/>
          </a:p>
          <a:p>
            <a:pPr algn="r"/>
            <a:r>
              <a:rPr lang="ru-RU" sz="3600" dirty="0" smtClean="0"/>
              <a:t>      </a:t>
            </a:r>
            <a:r>
              <a:rPr lang="ru-RU" b="1" dirty="0" smtClean="0"/>
              <a:t>Подготовил воспитатель</a:t>
            </a:r>
            <a:r>
              <a:rPr lang="en-US" b="1" dirty="0" smtClean="0"/>
              <a:t> I</a:t>
            </a:r>
            <a:r>
              <a:rPr lang="ru-RU" b="1" dirty="0" smtClean="0"/>
              <a:t> </a:t>
            </a:r>
            <a:r>
              <a:rPr lang="ru-RU" b="1" dirty="0" err="1" smtClean="0"/>
              <a:t>квал</a:t>
            </a:r>
            <a:r>
              <a:rPr lang="ru-RU" b="1" dirty="0" smtClean="0"/>
              <a:t>. категории:</a:t>
            </a:r>
          </a:p>
          <a:p>
            <a:pPr algn="r"/>
            <a:r>
              <a:rPr lang="ru-RU" b="1" dirty="0" smtClean="0"/>
              <a:t>              </a:t>
            </a:r>
            <a:r>
              <a:rPr lang="ru-RU" b="1" dirty="0" err="1" smtClean="0"/>
              <a:t>Кузякова</a:t>
            </a:r>
            <a:r>
              <a:rPr lang="ru-RU" b="1" dirty="0" smtClean="0"/>
              <a:t> Людмила Алексеевна</a:t>
            </a:r>
          </a:p>
          <a:p>
            <a:pPr algn="r"/>
            <a:endParaRPr lang="ru-RU" b="1" dirty="0" smtClean="0"/>
          </a:p>
          <a:p>
            <a:pPr algn="ctr"/>
            <a:r>
              <a:rPr lang="ru-RU" b="1" dirty="0" smtClean="0"/>
              <a:t>                  </a:t>
            </a:r>
          </a:p>
          <a:p>
            <a:pPr algn="r"/>
            <a:r>
              <a:rPr lang="en-US" b="1" dirty="0" smtClean="0"/>
              <a:t>  </a:t>
            </a:r>
            <a:r>
              <a:rPr lang="en-US" dirty="0" smtClean="0"/>
              <a:t>            </a:t>
            </a:r>
            <a:endParaRPr lang="ru-RU" dirty="0" smtClean="0"/>
          </a:p>
          <a:p>
            <a:endParaRPr lang="ru-RU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9906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                   </a:t>
            </a:r>
            <a:r>
              <a:rPr lang="ru-RU" sz="3200" b="1" dirty="0" smtClean="0">
                <a:solidFill>
                  <a:srgbClr val="0070C0"/>
                </a:solidFill>
              </a:rPr>
              <a:t>Семья Амирхановых</a:t>
            </a:r>
          </a:p>
          <a:p>
            <a:r>
              <a:rPr lang="ru-RU" sz="3200" dirty="0" smtClean="0"/>
              <a:t>Отметили праздники замечательно в кругу семьи. Ходили кататься на горку, смотрели вместе с семьей мультфильмы.</a:t>
            </a:r>
            <a:endParaRPr lang="ru-RU" sz="3200" dirty="0"/>
          </a:p>
        </p:txBody>
      </p:sp>
      <p:pic>
        <p:nvPicPr>
          <p:cNvPr id="5" name="Рисунок 4" descr="i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00"/>
            <a:ext cx="3304161" cy="301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lka_6_26182551-850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3429000"/>
            <a:ext cx="2465338" cy="297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6764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    </a:t>
            </a:r>
            <a:r>
              <a:rPr lang="ru-RU" sz="3600" b="1" dirty="0" smtClean="0">
                <a:solidFill>
                  <a:srgbClr val="0070C0"/>
                </a:solidFill>
              </a:rPr>
              <a:t>ВСЕХ С НОВЫМ ГОДОМ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                                      И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                       РОЖДЕСТВОМ!!!!</a:t>
            </a:r>
          </a:p>
          <a:p>
            <a:endParaRPr lang="ru-RU" sz="3600" b="1" dirty="0" smtClean="0">
              <a:solidFill>
                <a:srgbClr val="0070C0"/>
              </a:solidFill>
            </a:endParaRPr>
          </a:p>
          <a:p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              СПАСИБО ЗА ВНИМАНИЕ!!!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Зима – волшебное время года. Это Время года любят не только дети, но и взрослые! С приходом Нового года, у каждой семьи есть возможность, как можно побольше провести времени со своей семьей и близкими. Так и у наших детей 1 младшей группы </a:t>
            </a:r>
            <a:r>
              <a:rPr lang="en-US" dirty="0" smtClean="0"/>
              <a:t>‘’</a:t>
            </a:r>
            <a:r>
              <a:rPr lang="ru-RU" dirty="0" smtClean="0"/>
              <a:t> Ромашка</a:t>
            </a:r>
            <a:r>
              <a:rPr lang="en-US" dirty="0" smtClean="0"/>
              <a:t>”  </a:t>
            </a:r>
            <a:r>
              <a:rPr lang="ru-RU" dirty="0" smtClean="0"/>
              <a:t> прошли замечательные праздничные выходные дни в кругу семьи, друзей и близких!</a:t>
            </a:r>
            <a:endParaRPr lang="ru-RU" dirty="0"/>
          </a:p>
        </p:txBody>
      </p:sp>
      <p:pic>
        <p:nvPicPr>
          <p:cNvPr id="6" name="Рисунок 5" descr="i (2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2819098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1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362200"/>
            <a:ext cx="1890220" cy="208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1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3429000"/>
            <a:ext cx="1962830" cy="312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lka_6_26182551-850x1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1" y="4419600"/>
            <a:ext cx="1447800" cy="174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tmp_image.750x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4419600"/>
            <a:ext cx="173355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Бодровых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762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</a:rPr>
              <a:t>      Семья </a:t>
            </a:r>
            <a:r>
              <a:rPr lang="ru-RU" sz="4800" dirty="0" err="1" smtClean="0">
                <a:solidFill>
                  <a:srgbClr val="0070C0"/>
                </a:solidFill>
              </a:rPr>
              <a:t>Бодровых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676400"/>
            <a:ext cx="6172200" cy="458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85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Новогодние праздники семья </a:t>
            </a:r>
            <a:r>
              <a:rPr lang="ru-RU" dirty="0" err="1" smtClean="0"/>
              <a:t>Бодровых</a:t>
            </a:r>
            <a:r>
              <a:rPr lang="ru-RU" dirty="0" smtClean="0"/>
              <a:t> отдыхали на УРА! Отдохнули у бабушки с дедушкой, отдыхали с друзьями, ездили на развлекательные мероприятия, гуляли в парках, катались на горках.</a:t>
            </a:r>
            <a:endParaRPr lang="ru-RU" dirty="0"/>
          </a:p>
        </p:txBody>
      </p:sp>
      <p:pic>
        <p:nvPicPr>
          <p:cNvPr id="4" name="Рисунок 3" descr="i (3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75788"/>
            <a:ext cx="1911198" cy="2523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3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057400"/>
            <a:ext cx="2792061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3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653612"/>
            <a:ext cx="1953772" cy="253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2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4191000"/>
            <a:ext cx="1763344" cy="225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2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343400"/>
            <a:ext cx="2728743" cy="19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2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4191000"/>
            <a:ext cx="1730428" cy="218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 (3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429000"/>
            <a:ext cx="3386244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2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990600"/>
            <a:ext cx="307946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2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352800"/>
            <a:ext cx="2136161" cy="257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2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892374"/>
            <a:ext cx="3106004" cy="223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96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                  Семья Новиковых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295400"/>
            <a:ext cx="3947620" cy="435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8382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Семья Новиковых отметила праздники новогодние в кругу семьи. Выезжали загород с друзьями на прогулку в лес, кататься на тюбингах, играть в снежки и лепить снеговиков. Приехали в лес, будто попав в сказку. По лесной дороге встретили Дед Мороза и Снегурочку. Герои играли с детьми, прослушали стихотворения, покатали детвору на упряжке и конечно же подарили подарки. После таких забав устроили дружный пикник. Все довольные и счастливые вернулись домой!</a:t>
            </a:r>
            <a:endParaRPr lang="ru-RU" dirty="0"/>
          </a:p>
        </p:txBody>
      </p:sp>
      <p:pic>
        <p:nvPicPr>
          <p:cNvPr id="4" name="Рисунок 3" descr="i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971800"/>
            <a:ext cx="2422520" cy="2884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048000"/>
            <a:ext cx="2507672" cy="266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3048000"/>
            <a:ext cx="2551162" cy="2983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" y="914401"/>
            <a:ext cx="2819400" cy="356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066800"/>
            <a:ext cx="29718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1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3733800"/>
            <a:ext cx="2438400" cy="268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ad-iblock-a93-12d5b46c-7dca-11e7-ba67-1cc1dee987cb_6c12558d-7dca-11e7-ba67-1cc1dee987cb-resize1-800x800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4572000"/>
            <a:ext cx="16002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elka_6_26182551-850x1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4343400"/>
            <a:ext cx="1550938" cy="186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838200"/>
            <a:ext cx="678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          Семья Ершовых</a:t>
            </a:r>
          </a:p>
          <a:p>
            <a:r>
              <a:rPr lang="ru-RU" sz="2000" dirty="0" smtClean="0"/>
              <a:t>Семья Ершовых отдыхали дома в кругу семьи. Ходили кататься на горку, ездили в парк гулять. Зарядились хорошим настроением на весь Новый год!</a:t>
            </a:r>
            <a:endParaRPr lang="ru-RU" sz="2000" dirty="0"/>
          </a:p>
        </p:txBody>
      </p:sp>
      <p:pic>
        <p:nvPicPr>
          <p:cNvPr id="4" name="Рисунок 3" descr="i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99" y="2590800"/>
            <a:ext cx="1476375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501818"/>
            <a:ext cx="1529670" cy="331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2514600"/>
            <a:ext cx="154667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316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Семья Бодровых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2021-01-10T17:11:35Z</dcterms:created>
  <dcterms:modified xsi:type="dcterms:W3CDTF">2021-11-07T13:59:12Z</dcterms:modified>
</cp:coreProperties>
</file>