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321BD-2630-4CB6-A051-1AAA9235F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3823B3-5ACF-412F-B8E9-0902278FB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0867DE-947D-4E9C-BECC-6449E8003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1D91-F127-420F-820B-0F3A9BEB08E8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A7568C-367B-4F55-A7EE-A4F1B9436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D593CD-0F63-4F19-A3BC-56D6694DA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5FE9-C822-4677-829B-2FA55EA13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562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46EA94-08EE-44EA-8298-B3584C12F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E7FBBE-0123-4CF7-AB61-DB9B4F419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CE4001-12F8-45F2-8FDC-15CA19C82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1D91-F127-420F-820B-0F3A9BEB08E8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B8E7D0-6886-4566-BA64-600C3D61F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CA7A0B-EF33-45A9-A144-E93EFE17B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5FE9-C822-4677-829B-2FA55EA13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39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820FBD5-2D8B-4CC8-9FFD-83582502D1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186DC6-2322-40A5-8569-C9B17F62B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6681A3-799C-41F2-8B8B-F84B939E8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1D91-F127-420F-820B-0F3A9BEB08E8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845028-F20A-4704-9524-2DA28CC9E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2E7723-BB9B-4FE2-AB7A-D11BA244D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5FE9-C822-4677-829B-2FA55EA13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91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86517-B855-4C92-BD0F-8EC349DFE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2F9952-5017-4572-9C01-042DE3454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32FDEB-8204-4E2E-9FA9-060623CDA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1D91-F127-420F-820B-0F3A9BEB08E8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E0EFE3-2BF0-44CF-A180-7425B87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DB23B2-B5E4-43D5-8441-809061A6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5FE9-C822-4677-829B-2FA55EA13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79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E9B08C-1279-42C4-9D49-C68801B37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F26CBD-1418-4434-98E3-6A281C969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4AC3C2-F7A3-4FF6-8BDF-BEDDC1E85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1D91-F127-420F-820B-0F3A9BEB08E8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4D93A3-EB69-45C3-BBCF-967B48084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43F5D3-C777-4392-AC25-10D86936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5FE9-C822-4677-829B-2FA55EA13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17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A0D94-369A-45C7-9E7E-684C000F0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6AA96D-4811-478A-9E6C-06184D0211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F33665-853A-404A-BBE6-C7FD28CF5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B374E8-53A7-44DB-B6CD-357F2B97D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1D91-F127-420F-820B-0F3A9BEB08E8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F7FA4B-868C-4527-8A5B-DC373E4AC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21D43F-AB43-4C21-8A17-DEB045530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5FE9-C822-4677-829B-2FA55EA13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34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E8AB47-2C3A-4403-BAD3-190789A0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B23DD3-AFDE-4692-A778-B692F41F4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EAE398-AF03-45F2-95E6-1365B24BC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C6D106-1B99-4E6B-8FEB-2CE9529FA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BDA505-45AE-41C4-A1B7-53A0F982F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D3533FF-8D2C-4729-941A-C5A7F424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1D91-F127-420F-820B-0F3A9BEB08E8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C1C7F5E-1F90-42BC-AE2A-170113AE8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32B2E2-0289-4F05-BC3B-3ABC46F37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5FE9-C822-4677-829B-2FA55EA13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9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011868-299E-4CA9-B606-1E081E9D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5A6514C-0FE0-4105-9FBE-4A82847E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1D91-F127-420F-820B-0F3A9BEB08E8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91E325-5385-4C0F-99CD-3555B81CF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D0512F-B0EC-4481-813E-3F409C6EE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5FE9-C822-4677-829B-2FA55EA13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25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3B7FEF-24CF-4858-A1A2-F5676C577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1D91-F127-420F-820B-0F3A9BEB08E8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582AF7-0646-4B97-9292-57F898358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58814F-C56E-4327-A59A-48344313A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5FE9-C822-4677-829B-2FA55EA13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44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17D5D-2B1D-4BBB-AB31-2CB5C157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2C9D0-24D7-4EB9-8E12-3B7FFC76B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228887-41A4-4999-B355-1530848B5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E49BA7-A394-428A-86F6-FC83C3679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1D91-F127-420F-820B-0F3A9BEB08E8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003AEE-9035-49DE-B506-1C8E92E7E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BBA22A-3CCA-4AE8-97CA-D0D61D84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5FE9-C822-4677-829B-2FA55EA13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81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694063-0B80-4769-98CD-BB8C8D967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3A7A2D-3680-4B1D-861D-D20CD95AD5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C7169C-5493-48AA-ABD4-8F5ED60D6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F9F67A-8E92-45A3-9E53-B6467AC53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1D91-F127-420F-820B-0F3A9BEB08E8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672BD7-3647-4230-96FF-A69A1D36A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7F00C8-2ED9-4F90-AFD6-F041DDA49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5FE9-C822-4677-829B-2FA55EA13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45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C6088-AFA2-4053-B1FD-7C813CA7B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B1F53C-A56D-4FD3-A369-7D04AFABC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44294B-D80C-4605-8F4D-704124894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11D91-F127-420F-820B-0F3A9BEB08E8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ECA5D4-16DF-4E44-A406-96D579BC5D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F43350-C3D3-484F-8634-94D79081DA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35FE9-C822-4677-829B-2FA55EA13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1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7CE49B-FC4B-401A-A224-1BABF0412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8052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461309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66CC41-789F-4615-A07F-8D869D7E2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44" y="0"/>
            <a:ext cx="12254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49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0C3BE0-9964-474F-8F69-7482F7775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882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A28771-9C75-462F-A024-A055F6F46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510" y="1451251"/>
            <a:ext cx="4108364" cy="47544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219FA7-E6CE-43CF-83C4-A62214E408AC}"/>
              </a:ext>
            </a:extLst>
          </p:cNvPr>
          <p:cNvSpPr txBox="1"/>
          <p:nvPr/>
        </p:nvSpPr>
        <p:spPr>
          <a:xfrm>
            <a:off x="2179518" y="178075"/>
            <a:ext cx="7442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Candara Light" panose="020E0502030303020204" pitchFamily="34" charset="0"/>
              </a:rPr>
              <a:t>Я ИМЕЮ ПРАВО НА</a:t>
            </a:r>
          </a:p>
        </p:txBody>
      </p:sp>
    </p:spTree>
    <p:extLst>
      <p:ext uri="{BB962C8B-B14F-4D97-AF65-F5344CB8AC3E}">
        <p14:creationId xmlns:p14="http://schemas.microsoft.com/office/powerpoint/2010/main" val="4161927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0C3BE0-9964-474F-8F69-7482F7775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882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219FA7-E6CE-43CF-83C4-A62214E408AC}"/>
              </a:ext>
            </a:extLst>
          </p:cNvPr>
          <p:cNvSpPr txBox="1"/>
          <p:nvPr/>
        </p:nvSpPr>
        <p:spPr>
          <a:xfrm>
            <a:off x="2179518" y="178075"/>
            <a:ext cx="7442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Candara Light" panose="020E0502030303020204" pitchFamily="34" charset="0"/>
              </a:rPr>
              <a:t>Я ИМЕЮ ПРАВО 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B5FB63-8031-432A-8562-0EAF34019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017" y="1187147"/>
            <a:ext cx="6691965" cy="48294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4ABEF3-2DBB-47E6-80AA-C12AD300A8D0}"/>
              </a:ext>
            </a:extLst>
          </p:cNvPr>
          <p:cNvSpPr txBox="1"/>
          <p:nvPr/>
        </p:nvSpPr>
        <p:spPr>
          <a:xfrm rot="20481944">
            <a:off x="7601473" y="1702050"/>
            <a:ext cx="1587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Меня зовут Саша!</a:t>
            </a:r>
          </a:p>
        </p:txBody>
      </p:sp>
    </p:spTree>
    <p:extLst>
      <p:ext uri="{BB962C8B-B14F-4D97-AF65-F5344CB8AC3E}">
        <p14:creationId xmlns:p14="http://schemas.microsoft.com/office/powerpoint/2010/main" val="1750080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0C3BE0-9964-474F-8F69-7482F7775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882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219FA7-E6CE-43CF-83C4-A62214E408AC}"/>
              </a:ext>
            </a:extLst>
          </p:cNvPr>
          <p:cNvSpPr txBox="1"/>
          <p:nvPr/>
        </p:nvSpPr>
        <p:spPr>
          <a:xfrm>
            <a:off x="2179518" y="178075"/>
            <a:ext cx="7442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Candara Light" panose="020E0502030303020204" pitchFamily="34" charset="0"/>
              </a:rPr>
              <a:t>Я ИМЕЮ ПРАВО НА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CAAC26-AB38-4883-932C-E2DFDC734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229" y="1187147"/>
            <a:ext cx="3939757" cy="487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1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219FA7-E6CE-43CF-83C4-A62214E408AC}"/>
              </a:ext>
            </a:extLst>
          </p:cNvPr>
          <p:cNvSpPr txBox="1"/>
          <p:nvPr/>
        </p:nvSpPr>
        <p:spPr>
          <a:xfrm>
            <a:off x="2179518" y="178075"/>
            <a:ext cx="7442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Candara Light" panose="020E0502030303020204" pitchFamily="34" charset="0"/>
              </a:rPr>
              <a:t>Я ИМЕЮ ПРАВО 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720D62-3745-42FA-9BB9-318455EA8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8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330FE5-F68E-4EEF-A938-E450B1CD4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2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F91EAD-A406-478C-8509-819787956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80" y="479394"/>
            <a:ext cx="5939730" cy="38531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6B9E82-FE7E-4DEB-80D4-06813FDF939D}"/>
              </a:ext>
            </a:extLst>
          </p:cNvPr>
          <p:cNvSpPr txBox="1"/>
          <p:nvPr/>
        </p:nvSpPr>
        <p:spPr>
          <a:xfrm>
            <a:off x="6510290" y="479394"/>
            <a:ext cx="46945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Candara Light" panose="020E0502030303020204" pitchFamily="34" charset="0"/>
              </a:rPr>
              <a:t>У КАЖДОГО РЕБЕНКА ЕСТЬ ПРАВА, КОТОРЫЕ ОН ПОЛУЧАЕТ С САМОГО РОЖДЕНИЯ</a:t>
            </a:r>
          </a:p>
        </p:txBody>
      </p:sp>
    </p:spTree>
    <p:extLst>
      <p:ext uri="{BB962C8B-B14F-4D97-AF65-F5344CB8AC3E}">
        <p14:creationId xmlns:p14="http://schemas.microsoft.com/office/powerpoint/2010/main" val="3986698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330FE5-F68E-4EEF-A938-E450B1CD4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2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6B9E82-FE7E-4DEB-80D4-06813FDF939D}"/>
              </a:ext>
            </a:extLst>
          </p:cNvPr>
          <p:cNvSpPr txBox="1"/>
          <p:nvPr/>
        </p:nvSpPr>
        <p:spPr>
          <a:xfrm>
            <a:off x="246017" y="1065321"/>
            <a:ext cx="47538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Candara Light" panose="020E0502030303020204" pitchFamily="34" charset="0"/>
              </a:rPr>
              <a:t>КАЖДЫЙ РЕБЕНОК ИМЕЕТ ПРАВО НА ЖИЗНЬ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3ED30-06D2-4AAF-A449-09C29C455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981" y="257453"/>
            <a:ext cx="4409320" cy="61300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9759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330FE5-F68E-4EEF-A938-E450B1CD4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2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6B9E82-FE7E-4DEB-80D4-06813FDF939D}"/>
              </a:ext>
            </a:extLst>
          </p:cNvPr>
          <p:cNvSpPr txBox="1"/>
          <p:nvPr/>
        </p:nvSpPr>
        <p:spPr>
          <a:xfrm>
            <a:off x="6096000" y="781235"/>
            <a:ext cx="45867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Candara Light" panose="020E0502030303020204" pitchFamily="34" charset="0"/>
              </a:rPr>
              <a:t>КАЖДЫЙ РЕБЕНОК ИМЕЕТ ПРАВО НА СОБСТВЕННОЕ ИМЯ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517F69-A113-4DAC-8C02-B52E0C86D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04" y="269643"/>
            <a:ext cx="3912362" cy="52034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0784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330FE5-F68E-4EEF-A938-E450B1CD4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2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6B9E82-FE7E-4DEB-80D4-06813FDF939D}"/>
              </a:ext>
            </a:extLst>
          </p:cNvPr>
          <p:cNvSpPr txBox="1"/>
          <p:nvPr/>
        </p:nvSpPr>
        <p:spPr>
          <a:xfrm>
            <a:off x="218983" y="745725"/>
            <a:ext cx="48057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Candara Light" panose="020E0502030303020204" pitchFamily="34" charset="0"/>
              </a:rPr>
              <a:t>ДЕТИ ИМЕЮТ ПРАВО БЫТЬ ЗДОРОВЫМИ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D62567-011B-48FA-8F2D-CF87F525F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762" y="745725"/>
            <a:ext cx="5623360" cy="56683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6F6C908-4DFB-4108-AFE8-F694CF224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24463"/>
            <a:ext cx="2902998" cy="234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54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330FE5-F68E-4EEF-A938-E450B1CD4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2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6B9E82-FE7E-4DEB-80D4-06813FDF939D}"/>
              </a:ext>
            </a:extLst>
          </p:cNvPr>
          <p:cNvSpPr txBox="1"/>
          <p:nvPr/>
        </p:nvSpPr>
        <p:spPr>
          <a:xfrm>
            <a:off x="6096000" y="1536174"/>
            <a:ext cx="48057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Candara Light" panose="020E0502030303020204" pitchFamily="34" charset="0"/>
              </a:rPr>
              <a:t>ДЕТИ ИМЕЮТ ПРАВО НА МЕДИЦИНСКУЮ ПОМОЩЬ</a:t>
            </a:r>
          </a:p>
          <a:p>
            <a:pPr algn="ctr"/>
            <a:endParaRPr lang="ru-RU" sz="4800" b="1" dirty="0">
              <a:solidFill>
                <a:schemeClr val="accent1">
                  <a:lumMod val="75000"/>
                </a:schemeClr>
              </a:solidFill>
              <a:latin typeface="Candara Light" panose="020E0502030303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D8AB76-EB71-4CFC-B79A-982EB6DCD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414"/>
            <a:ext cx="5339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54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330FE5-F68E-4EEF-A938-E450B1CD4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2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6B9E82-FE7E-4DEB-80D4-06813FDF939D}"/>
              </a:ext>
            </a:extLst>
          </p:cNvPr>
          <p:cNvSpPr txBox="1"/>
          <p:nvPr/>
        </p:nvSpPr>
        <p:spPr>
          <a:xfrm>
            <a:off x="236738" y="914737"/>
            <a:ext cx="48057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Candara Light" panose="020E0502030303020204" pitchFamily="34" charset="0"/>
              </a:rPr>
              <a:t>ПРАВО СВОБОДНО ВЫРАЖАТЬ СОБСТВЕННЫЕ МЫСЛИ</a:t>
            </a:r>
          </a:p>
          <a:p>
            <a:pPr algn="ctr"/>
            <a:endParaRPr lang="ru-RU" sz="4800" b="1" dirty="0">
              <a:solidFill>
                <a:schemeClr val="accent1">
                  <a:lumMod val="75000"/>
                </a:schemeClr>
              </a:solidFill>
              <a:latin typeface="Candara Light" panose="020E0502030303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048196-C8AA-4899-A549-4975F0945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64" y="2036679"/>
            <a:ext cx="6618494" cy="390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33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330FE5-F68E-4EEF-A938-E450B1CD4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2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6B9E82-FE7E-4DEB-80D4-06813FDF939D}"/>
              </a:ext>
            </a:extLst>
          </p:cNvPr>
          <p:cNvSpPr txBox="1"/>
          <p:nvPr/>
        </p:nvSpPr>
        <p:spPr>
          <a:xfrm>
            <a:off x="6539884" y="1358957"/>
            <a:ext cx="48057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Candara Light" panose="020E0502030303020204" pitchFamily="34" charset="0"/>
              </a:rPr>
              <a:t>КАЖДЫЙ РЕБЕНОК ИМЕЕТ ПРАВО НА ОБУЧЕНИЕ</a:t>
            </a:r>
          </a:p>
          <a:p>
            <a:pPr algn="ctr"/>
            <a:endParaRPr lang="ru-RU" sz="4800" b="1" dirty="0">
              <a:solidFill>
                <a:schemeClr val="accent1">
                  <a:lumMod val="75000"/>
                </a:schemeClr>
              </a:solidFill>
              <a:latin typeface="Candara Light" panose="020E0502030303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1DF5FB-5E54-49BE-91E4-B0C5391FD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0" y="612559"/>
            <a:ext cx="6136112" cy="453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60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330FE5-F68E-4EEF-A938-E450B1CD4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2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6B9E82-FE7E-4DEB-80D4-06813FDF939D}"/>
              </a:ext>
            </a:extLst>
          </p:cNvPr>
          <p:cNvSpPr txBox="1"/>
          <p:nvPr/>
        </p:nvSpPr>
        <p:spPr>
          <a:xfrm>
            <a:off x="441024" y="675377"/>
            <a:ext cx="48057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Candara Light" panose="020E0502030303020204" pitchFamily="34" charset="0"/>
              </a:rPr>
              <a:t>ДЕТИ ИМЕЮТ ПРАВО НА ЗАЩИТУ ОТ ЖЕСТОКОГО ОБРАЩЕНИЯ</a:t>
            </a:r>
          </a:p>
          <a:p>
            <a:pPr algn="ctr"/>
            <a:endParaRPr lang="ru-RU" sz="4800" b="1" dirty="0">
              <a:solidFill>
                <a:schemeClr val="accent1">
                  <a:lumMod val="75000"/>
                </a:schemeClr>
              </a:solidFill>
              <a:latin typeface="Candara Light" panose="020E0502030303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E97698-476D-4753-B05D-215A2BFEF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7" y="275207"/>
            <a:ext cx="4071806" cy="559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902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75</Words>
  <Application>Microsoft Office PowerPoint</Application>
  <PresentationFormat>Широкоэкранный</PresentationFormat>
  <Paragraphs>13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Candara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Константин Клочков</dc:creator>
  <cp:lastModifiedBy>Константин Клочков</cp:lastModifiedBy>
  <cp:revision>3</cp:revision>
  <dcterms:created xsi:type="dcterms:W3CDTF">2021-11-15T14:12:25Z</dcterms:created>
  <dcterms:modified xsi:type="dcterms:W3CDTF">2021-11-15T15:06:09Z</dcterms:modified>
</cp:coreProperties>
</file>