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7" d="100"/>
          <a:sy n="77" d="100"/>
        </p:scale>
        <p:origin x="-16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92D3-2CCF-40D9-BAAE-35447CC5D8F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A8ED-2A58-42B4-BC8C-A25993A38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52E5-F3F7-4FD6-8DB3-01DC82970434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FA69-247D-4D35-B95B-06165246C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55FD-3068-43D6-B6E6-CD66918240F6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BEFB-9C55-4840-8E10-7E513549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CED0-7453-49E9-83D6-5FD7010F0662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591F-9B4F-4D8A-8380-B7B8E7836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D35D-6975-41E4-8D19-F23247040A6A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FA44-5F37-4CF6-A548-CB92990E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B816-B13A-4D7D-9C1D-A3674765854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3166-18A4-4A54-ABB9-2A5EE1BB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E471-316E-4950-874D-CA020396A37E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B03A-E950-4474-9772-7C8C0E4C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AD8F-5DBE-4536-AE3F-57D1195EDCD9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59F1-BADA-47BA-BC5A-C57FA2F7D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1C12-7221-49FE-ABDB-763C1E3DD11E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837C-899F-472E-B36D-A14359B6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5565-9AC1-461A-8A7D-D98826F62D4A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A99E-9096-4DAB-950C-46FEFEBAA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B033-E66D-4121-966A-9D3738C7320E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2A4D-6305-450E-81F8-B99E2B80F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D57D-8234-400B-889F-DB3677C8ED7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B7ED-2CD0-40F5-B550-10E9E15B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51FD73-2D4D-44AD-B265-672A122B3A3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82A63-8045-4E3D-A034-35A1E58E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5" r:id="rId4"/>
    <p:sldLayoutId id="2147483749" r:id="rId5"/>
    <p:sldLayoutId id="2147483744" r:id="rId6"/>
    <p:sldLayoutId id="2147483743" r:id="rId7"/>
    <p:sldLayoutId id="2147483750" r:id="rId8"/>
    <p:sldLayoutId id="2147483742" r:id="rId9"/>
    <p:sldLayoutId id="2147483741" r:id="rId10"/>
    <p:sldLayoutId id="2147483740" r:id="rId11"/>
    <p:sldLayoutId id="214748373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5643563"/>
            <a:ext cx="8458200" cy="914400"/>
          </a:xfrm>
        </p:spPr>
        <p:txBody>
          <a:bodyPr/>
          <a:lstStyle/>
          <a:p>
            <a:pPr algn="r"/>
            <a:r>
              <a:rPr lang="ru-RU" sz="1600" b="1" smtClean="0">
                <a:solidFill>
                  <a:srgbClr val="C00000"/>
                </a:solidFill>
              </a:rPr>
              <a:t>Подготовила Куклина Н.Ю.</a:t>
            </a:r>
          </a:p>
          <a:p>
            <a:pPr algn="ctr"/>
            <a:r>
              <a:rPr lang="ru-RU" sz="1600" b="1" smtClean="0">
                <a:solidFill>
                  <a:srgbClr val="C00000"/>
                </a:solidFill>
                <a:latin typeface="Arial" charset="0"/>
              </a:rPr>
              <a:t>                                                     </a:t>
            </a:r>
            <a:r>
              <a:rPr lang="ru-RU" sz="1600" b="1" smtClean="0">
                <a:solidFill>
                  <a:srgbClr val="C00000"/>
                </a:solidFill>
              </a:rPr>
              <a:t>воспитатель  МБДОУ «</a:t>
            </a:r>
            <a:r>
              <a:rPr lang="ru-RU" sz="1600" b="1" smtClean="0">
                <a:solidFill>
                  <a:srgbClr val="C00000"/>
                </a:solidFill>
                <a:latin typeface="Arial" charset="0"/>
              </a:rPr>
              <a:t>Турлатовский детский сад»</a:t>
            </a: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Как птицы и звери к зиме готовятся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4714875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21468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(по  рассказу  Снегирева  Г.Я.)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7" y="1643050"/>
            <a:ext cx="4000528" cy="342902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6" name="Рисунок 6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8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643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21493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214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 descr="0_7184d_6b357746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214938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6690173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9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6320368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03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smtClean="0">
                <a:solidFill>
                  <a:srgbClr val="C00000"/>
                </a:solidFill>
              </a:rPr>
              <a:t>Притаились  зайчата - </a:t>
            </a:r>
            <a:r>
              <a:rPr lang="ru-RU" sz="2000" b="1" dirty="0" err="1" smtClean="0">
                <a:solidFill>
                  <a:srgbClr val="C00000"/>
                </a:solidFill>
              </a:rPr>
              <a:t>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6679415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7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6357982" cy="4518043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 numCol="2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desktop-1024x768.ru  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Рассказ  «Как звери и птицы к зиме готовятся» </a:t>
            </a:r>
            <a:r>
              <a:rPr lang="ru-RU" sz="1400" smtClean="0"/>
              <a:t>автор: Г</a:t>
            </a:r>
            <a:r>
              <a:rPr lang="ru-RU" sz="1400" dirty="0" smtClean="0"/>
              <a:t>. Снегирев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6717304" cy="450059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3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6203758" cy="435771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87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612" y="1353298"/>
            <a:ext cx="6091973" cy="454190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41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821080"/>
            <a:ext cx="6367442" cy="4287409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467248"/>
            <a:ext cx="6572296" cy="4690433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от  мели.   Зимой   он   клюёт   хвоинки,   мёрзлую   клюкву,   а камешки,   как 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4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Содержимое 3" descr="0_7184d_6b357746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6500858" cy="452596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3357562"/>
            <a:ext cx="4101641" cy="300039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07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4786313"/>
            <a:ext cx="1214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78631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11" name="Рисунок 9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000250"/>
            <a:ext cx="12144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1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6500858" cy="453666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1" name="Рисунок 4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1214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0_7184d_6b357746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12144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User</cp:lastModifiedBy>
  <cp:revision>49</cp:revision>
  <dcterms:modified xsi:type="dcterms:W3CDTF">2021-11-11T09:31:54Z</dcterms:modified>
</cp:coreProperties>
</file>